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2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98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53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00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70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32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33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1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39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24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7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7919" y="1228545"/>
            <a:ext cx="10428880" cy="398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6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historia de la </a:t>
            </a:r>
            <a:r>
              <a:rPr lang="es-ES" sz="6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transmisión </a:t>
            </a:r>
            <a:r>
              <a:rPr lang="es-ES" sz="6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información oral a escrita</a:t>
            </a:r>
          </a:p>
        </p:txBody>
      </p:sp>
    </p:spTree>
    <p:extLst>
      <p:ext uri="{BB962C8B-B14F-4D97-AF65-F5344CB8AC3E}">
        <p14:creationId xmlns:p14="http://schemas.microsoft.com/office/powerpoint/2010/main" val="16599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riptorium medieval | Arki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43" y="1038806"/>
            <a:ext cx="9976513" cy="5254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191202"/>
            <a:ext cx="12192000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SCRIPTORIUM</a:t>
            </a:r>
          </a:p>
        </p:txBody>
      </p:sp>
    </p:spTree>
    <p:extLst>
      <p:ext uri="{BB962C8B-B14F-4D97-AF65-F5344CB8AC3E}">
        <p14:creationId xmlns:p14="http://schemas.microsoft.com/office/powerpoint/2010/main" val="17173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utenberg: el inventor que cambió el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4" y="1968070"/>
            <a:ext cx="5704766" cy="4514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l papel, una alternativa sostenible para proteger el medio ambiente -  Gráf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19" y="287441"/>
            <a:ext cx="5327508" cy="3044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02013" y="287441"/>
            <a:ext cx="1729833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807778" y="4413034"/>
            <a:ext cx="2895023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IMPRENTA</a:t>
            </a:r>
          </a:p>
        </p:txBody>
      </p:sp>
    </p:spTree>
    <p:extLst>
      <p:ext uri="{BB962C8B-B14F-4D97-AF65-F5344CB8AC3E}">
        <p14:creationId xmlns:p14="http://schemas.microsoft.com/office/powerpoint/2010/main" val="28259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os libros más influyentes e importantes de la historia - Diá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0" y="642301"/>
            <a:ext cx="7397088" cy="5554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194089" y="2279309"/>
            <a:ext cx="1951560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</a:t>
            </a:r>
          </a:p>
        </p:txBody>
      </p:sp>
    </p:spTree>
    <p:extLst>
      <p:ext uri="{BB962C8B-B14F-4D97-AF65-F5344CB8AC3E}">
        <p14:creationId xmlns:p14="http://schemas.microsoft.com/office/powerpoint/2010/main" val="28081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9" y="1078172"/>
            <a:ext cx="11798220" cy="5315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50042" y="109315"/>
            <a:ext cx="12091915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BIBLIAS</a:t>
            </a:r>
          </a:p>
        </p:txBody>
      </p:sp>
    </p:spTree>
    <p:extLst>
      <p:ext uri="{BB962C8B-B14F-4D97-AF65-F5344CB8AC3E}">
        <p14:creationId xmlns:p14="http://schemas.microsoft.com/office/powerpoint/2010/main" val="725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30" y="1209603"/>
            <a:ext cx="9982200" cy="48482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87857" y="818866"/>
            <a:ext cx="434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9) INTERNET, el nuevo modo de transmisión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44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flipH="1">
            <a:off x="232011" y="218365"/>
            <a:ext cx="11846257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La transmisión  Bíblica:</a:t>
            </a:r>
          </a:p>
          <a:p>
            <a:endParaRPr lang="es-MX" sz="2800" dirty="0"/>
          </a:p>
          <a:p>
            <a:pPr marL="342900" indent="-342900">
              <a:buAutoNum type="arabicParenR"/>
            </a:pPr>
            <a:r>
              <a:rPr lang="es-MX" sz="2800" dirty="0" smtClean="0"/>
              <a:t>Transmisión Oral</a:t>
            </a:r>
          </a:p>
          <a:p>
            <a:endParaRPr lang="es-MX" sz="2800" dirty="0"/>
          </a:p>
          <a:p>
            <a:r>
              <a:rPr lang="es-MX" sz="2800" dirty="0" smtClean="0"/>
              <a:t>Formas escrituras</a:t>
            </a:r>
          </a:p>
          <a:p>
            <a:endParaRPr lang="es-MX" sz="2800" dirty="0"/>
          </a:p>
          <a:p>
            <a:r>
              <a:rPr lang="es-MX" sz="2800" dirty="0" smtClean="0"/>
              <a:t>2) Escritura cuneiforme</a:t>
            </a:r>
          </a:p>
          <a:p>
            <a:r>
              <a:rPr lang="es-MX" sz="2800" dirty="0" smtClean="0"/>
              <a:t>3) Papiros, especie de cartón </a:t>
            </a:r>
          </a:p>
          <a:p>
            <a:r>
              <a:rPr lang="es-MX" sz="2800" dirty="0" smtClean="0"/>
              <a:t>4) Pergaminos, cueros de animales preparados para escritura.</a:t>
            </a:r>
          </a:p>
          <a:p>
            <a:r>
              <a:rPr lang="es-MX" sz="2800" dirty="0" smtClean="0"/>
              <a:t>5) El pergamino se guarda en rollos.</a:t>
            </a:r>
          </a:p>
          <a:p>
            <a:r>
              <a:rPr lang="es-MX" sz="2800" dirty="0" smtClean="0"/>
              <a:t>6) Los pergaminos se unen y formar CÓDICES (parecido a un libro)</a:t>
            </a:r>
          </a:p>
          <a:p>
            <a:r>
              <a:rPr lang="es-MX" sz="2800" dirty="0" smtClean="0"/>
              <a:t>7) En la Edad Media, los monjes son los encargados de copiar textos en Códices.</a:t>
            </a:r>
          </a:p>
          <a:p>
            <a:r>
              <a:rPr lang="es-MX" sz="2800" dirty="0" smtClean="0"/>
              <a:t>8) A fines de la edad media aparece el PAPEL y la IMPRENTA.</a:t>
            </a:r>
          </a:p>
          <a:p>
            <a:r>
              <a:rPr lang="es-MX" sz="2800" dirty="0" smtClean="0"/>
              <a:t>Y con ellos los LIBROS.</a:t>
            </a:r>
          </a:p>
          <a:p>
            <a:r>
              <a:rPr lang="es-MX" sz="2800" dirty="0" smtClean="0"/>
              <a:t>9) Hoy tenemos el internet, como medio de </a:t>
            </a:r>
            <a:r>
              <a:rPr lang="es-MX" sz="2800" dirty="0" err="1" smtClean="0"/>
              <a:t>transmición</a:t>
            </a:r>
            <a:r>
              <a:rPr lang="es-MX" sz="2800" dirty="0" smtClean="0"/>
              <a:t> </a:t>
            </a:r>
          </a:p>
          <a:p>
            <a:endParaRPr lang="es-MX" sz="2800" dirty="0" smtClean="0"/>
          </a:p>
          <a:p>
            <a:endParaRPr lang="es-MX" dirty="0" smtClean="0"/>
          </a:p>
          <a:p>
            <a:pPr marL="342900" indent="-342900">
              <a:buAutoNum type="arabicParenR"/>
            </a:pPr>
            <a:endParaRPr lang="es-MX" dirty="0" smtClean="0"/>
          </a:p>
          <a:p>
            <a:endParaRPr lang="es-MX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677" y="617774"/>
            <a:ext cx="2486025" cy="600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57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bía Una Vez (@InfoHuv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6" y="1141318"/>
            <a:ext cx="3882386" cy="3882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𝐎𝐠𝐫𝐨 || 𝐒𝐡𝐫𝐞𝐤 || 𝐋𝐒 - 𝟷.- 𝙰𝚢 𝚜𝚒, 𝚌𝚘𝚖𝚘 𝚜𝚒 𝚎𝚜𝚝𝚊𝚜  𝚌𝚘𝚜𝚊𝚜 𝚙𝚊𝚜𝚊𝚛𝚊𝚗 - Watt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09" y="1141318"/>
            <a:ext cx="7010400" cy="39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l mito (parte I): ¿Qué es la tradición oral? — Steem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LA CIENCIA A TRAVEZ DEL TIEMPO timeline | Timetoast tim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17" y="879967"/>
            <a:ext cx="8401556" cy="597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160338"/>
            <a:ext cx="121920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8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TRANSMICIÓN </a:t>
            </a:r>
            <a:r>
              <a:rPr lang="es-E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ORAL</a:t>
            </a:r>
          </a:p>
        </p:txBody>
      </p:sp>
    </p:spTree>
    <p:extLst>
      <p:ext uri="{BB962C8B-B14F-4D97-AF65-F5344CB8AC3E}">
        <p14:creationId xmlns:p14="http://schemas.microsoft.com/office/powerpoint/2010/main" val="23004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he Croods: A New Age”: Reseña de película - Download by Requ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31" y="1069029"/>
            <a:ext cx="7133296" cy="4949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te Rupestre: resumen, tipos, técnicas y característ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" y="255903"/>
            <a:ext cx="4581999" cy="2382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mosas pinturas rupestres prehistóricas de Tailandia | Pinturas rupestres,  Arte rupestre, Imagenes de pinturas rupest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3" y="3306809"/>
            <a:ext cx="4281179" cy="304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critura cuneiforme: imágenes, fotos de stock libres de derechos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32" y="1989114"/>
            <a:ext cx="5715000" cy="3619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istoria de la Escritura: Descubre el origen de la Escri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8" y="1535546"/>
            <a:ext cx="4043238" cy="4570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423213"/>
            <a:ext cx="1219200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ESCRITURA CUNEIFORME</a:t>
            </a:r>
          </a:p>
        </p:txBody>
      </p:sp>
    </p:spTree>
    <p:extLst>
      <p:ext uri="{BB962C8B-B14F-4D97-AF65-F5344CB8AC3E}">
        <p14:creationId xmlns:p14="http://schemas.microsoft.com/office/powerpoint/2010/main" val="9390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piro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6" y="1852300"/>
            <a:ext cx="5044221" cy="3806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estimonios literarios y descubrimiento de papiros. Por Alfonso Reyes |  Cátedra Alfonso Reyes en Cuernava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84" y="1852300"/>
            <a:ext cx="6400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089111" y="405599"/>
            <a:ext cx="2382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PAPIROS</a:t>
            </a:r>
            <a:endParaRPr lang="es-E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7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rgaminos Antiguos: imágenes, fotos de stock y vector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6" y="1468609"/>
            <a:ext cx="5702637" cy="428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 TOR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10" y="1468609"/>
            <a:ext cx="4286250" cy="405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223546" y="637612"/>
            <a:ext cx="37353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PERGAMINOS</a:t>
            </a:r>
            <a:endParaRPr lang="es-E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2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 Fe no es razon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91" y="1228713"/>
            <a:ext cx="5695950" cy="405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72956" y="172302"/>
            <a:ext cx="5581934" cy="6170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s-MX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San Lucas 4, 15-17</a:t>
            </a:r>
            <a:endParaRPr lang="es-ES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 a Nazaret, donde se había criado; el sábado entró como de costumbre en la sinagoga y se levantó para hacer la lectura.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presentaron el </a:t>
            </a:r>
            <a:r>
              <a:rPr lang="es-E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libro (¿Libro o Rollo?) 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profeta Isaías y, abriéndolo, encontró el pasaje donde estaba escrito: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ódice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44" y="1351127"/>
            <a:ext cx="7214214" cy="539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286735"/>
            <a:ext cx="1219199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CODICE</a:t>
            </a:r>
          </a:p>
        </p:txBody>
      </p:sp>
    </p:spTree>
    <p:extLst>
      <p:ext uri="{BB962C8B-B14F-4D97-AF65-F5344CB8AC3E}">
        <p14:creationId xmlns:p14="http://schemas.microsoft.com/office/powerpoint/2010/main" val="31527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193</Words>
  <Application>Microsoft Office PowerPoint</Application>
  <PresentationFormat>Panorámica</PresentationFormat>
  <Paragraphs>34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</dc:creator>
  <cp:lastModifiedBy>crist</cp:lastModifiedBy>
  <cp:revision>23</cp:revision>
  <dcterms:created xsi:type="dcterms:W3CDTF">2021-03-15T08:53:27Z</dcterms:created>
  <dcterms:modified xsi:type="dcterms:W3CDTF">2021-08-13T17:02:11Z</dcterms:modified>
</cp:coreProperties>
</file>